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22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Relationship Id="rId28" Type="http://schemas.openxmlformats.org/officeDocument/2006/relationships/image" Target="../media/image325.png"/><Relationship Id="rId29" Type="http://schemas.openxmlformats.org/officeDocument/2006/relationships/image" Target="../media/image326.png"/><Relationship Id="rId30" Type="http://schemas.openxmlformats.org/officeDocument/2006/relationships/image" Target="../media/image327.png"/><Relationship Id="rId31" Type="http://schemas.openxmlformats.org/officeDocument/2006/relationships/image" Target="../media/image328.png"/><Relationship Id="rId32" Type="http://schemas.openxmlformats.org/officeDocument/2006/relationships/image" Target="../media/image329.png"/><Relationship Id="rId33" Type="http://schemas.openxmlformats.org/officeDocument/2006/relationships/image" Target="../media/image330.png"/><Relationship Id="rId34" Type="http://schemas.openxmlformats.org/officeDocument/2006/relationships/image" Target="../media/image331.png"/><Relationship Id="rId35" Type="http://schemas.openxmlformats.org/officeDocument/2006/relationships/image" Target="../media/image332.png"/><Relationship Id="rId36" Type="http://schemas.openxmlformats.org/officeDocument/2006/relationships/image" Target="../media/image33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Relationship Id="rId16" Type="http://schemas.openxmlformats.org/officeDocument/2006/relationships/image" Target="../media/image36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3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41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C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989" y="7212452"/>
            <a:ext cx="11068705" cy="1830490"/>
            <a:chOff x="688989" y="7212452"/>
            <a:chExt cx="11068705" cy="1830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15493" y="6327077"/>
              <a:ext cx="22137411" cy="36609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989" y="7212452"/>
              <a:ext cx="11068705" cy="1830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9129" y="6044825"/>
            <a:ext cx="7204050" cy="7204050"/>
            <a:chOff x="14499129" y="6044825"/>
            <a:chExt cx="7204050" cy="72040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4743" y="3046983"/>
              <a:ext cx="14408100" cy="144081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9129" y="6044825"/>
              <a:ext cx="7204050" cy="7204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989" y="7212452"/>
            <a:ext cx="16907735" cy="2309019"/>
            <a:chOff x="688989" y="7212452"/>
            <a:chExt cx="16907735" cy="2309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676528" y="6117536"/>
              <a:ext cx="33815471" cy="46180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989" y="7212452"/>
              <a:ext cx="16907735" cy="2309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87262" y="458116"/>
            <a:ext cx="679269" cy="679269"/>
            <a:chOff x="16987262" y="458116"/>
            <a:chExt cx="679269" cy="679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7262" y="458116"/>
              <a:ext cx="679269" cy="679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25810" y="-6965063"/>
            <a:ext cx="11837880" cy="9627281"/>
            <a:chOff x="-5525810" y="-6965063"/>
            <a:chExt cx="11837880" cy="9627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969090" y="-10971292"/>
              <a:ext cx="23675761" cy="192545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525810" y="-6965063"/>
              <a:ext cx="11837880" cy="9627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0737" y="3781034"/>
            <a:ext cx="5357514" cy="5261908"/>
            <a:chOff x="10820737" y="3781034"/>
            <a:chExt cx="5357514" cy="52619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7843" y="1235943"/>
              <a:ext cx="10715028" cy="1052381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0737" y="3781034"/>
              <a:ext cx="5357514" cy="52619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4688" y="8405693"/>
            <a:ext cx="7765551" cy="11317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59544" y="7661174"/>
            <a:ext cx="2188238" cy="12762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583" y="6434857"/>
            <a:ext cx="11762717" cy="57996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7410" y="5233286"/>
            <a:ext cx="9018573" cy="1709929"/>
            <a:chOff x="967410" y="5233286"/>
            <a:chExt cx="9018573" cy="17099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92358" y="5233286"/>
              <a:ext cx="801329" cy="860018"/>
              <a:chOff x="5892358" y="5233286"/>
              <a:chExt cx="801329" cy="8600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92358" y="5233286"/>
                <a:ext cx="801329" cy="86001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8712" y="5178474"/>
              <a:ext cx="5688363" cy="135486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034" y="5851947"/>
              <a:ext cx="9730284" cy="1621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812" y="2419620"/>
            <a:ext cx="6502379" cy="7687097"/>
            <a:chOff x="373812" y="2419620"/>
            <a:chExt cx="6502379" cy="7687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12" y="2419620"/>
              <a:ext cx="6502379" cy="7687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0994" y="6263168"/>
            <a:ext cx="3119846" cy="2535510"/>
            <a:chOff x="1350994" y="6263168"/>
            <a:chExt cx="3119846" cy="25355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994" y="6263168"/>
              <a:ext cx="3119846" cy="2535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73780" y="4179052"/>
            <a:ext cx="6036612" cy="2576373"/>
            <a:chOff x="7073780" y="4179052"/>
            <a:chExt cx="6036612" cy="2576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3780" y="4179052"/>
              <a:ext cx="6036612" cy="2576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0014" y="4889366"/>
            <a:ext cx="2982073" cy="1972101"/>
            <a:chOff x="7110014" y="4889366"/>
            <a:chExt cx="2982073" cy="19721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014" y="4889366"/>
              <a:ext cx="2982073" cy="1972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60882" y="5153770"/>
            <a:ext cx="6171429" cy="1477666"/>
            <a:chOff x="11460882" y="5153770"/>
            <a:chExt cx="6171429" cy="14776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0882" y="5153770"/>
              <a:ext cx="6171429" cy="1477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10014" y="6899563"/>
            <a:ext cx="6171429" cy="2268625"/>
            <a:chOff x="7110014" y="6899563"/>
            <a:chExt cx="6171429" cy="2268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0014" y="6899563"/>
              <a:ext cx="6171429" cy="2268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0593" y="6614250"/>
            <a:ext cx="7272007" cy="931517"/>
            <a:chOff x="10910593" y="6614250"/>
            <a:chExt cx="7272007" cy="9315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0593" y="6614250"/>
              <a:ext cx="7272007" cy="9315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70129" y="3566783"/>
            <a:ext cx="2540464" cy="713711"/>
            <a:chOff x="8370129" y="3566783"/>
            <a:chExt cx="2540464" cy="7137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129" y="3566783"/>
              <a:ext cx="2540464" cy="7137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95086" y="4280494"/>
            <a:ext cx="2341648" cy="713711"/>
            <a:chOff x="13495086" y="4280494"/>
            <a:chExt cx="2341648" cy="7137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95086" y="4280494"/>
              <a:ext cx="2341648" cy="7137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91952" y="3559126"/>
            <a:ext cx="2384012" cy="9472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16060" y="4277890"/>
            <a:ext cx="2384031" cy="938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798" y="2468187"/>
            <a:ext cx="6498229" cy="7462301"/>
            <a:chOff x="788798" y="2468187"/>
            <a:chExt cx="6498229" cy="7462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798" y="2468187"/>
              <a:ext cx="6498229" cy="7462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40321"/>
            <a:ext cx="18285714" cy="7945394"/>
            <a:chOff x="0" y="2340321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40321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1682" y="4958532"/>
            <a:ext cx="1115319" cy="906424"/>
            <a:chOff x="3651682" y="4958532"/>
            <a:chExt cx="1115319" cy="9064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1682" y="4958532"/>
              <a:ext cx="1115319" cy="906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39408" y="2684321"/>
            <a:ext cx="3227083" cy="686079"/>
            <a:chOff x="7039408" y="2684321"/>
            <a:chExt cx="3227083" cy="6860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9408" y="2684321"/>
              <a:ext cx="3227083" cy="686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8963" y="4457079"/>
            <a:ext cx="830200" cy="685779"/>
            <a:chOff x="2988963" y="4457079"/>
            <a:chExt cx="830200" cy="6857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8963" y="4457079"/>
              <a:ext cx="830200" cy="685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03249" y="7015940"/>
            <a:ext cx="877819" cy="685779"/>
            <a:chOff x="3003249" y="7015940"/>
            <a:chExt cx="877819" cy="685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3249" y="7015940"/>
              <a:ext cx="877819" cy="685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27930" y="5477711"/>
            <a:ext cx="4242552" cy="2020972"/>
            <a:chOff x="12027930" y="5477711"/>
            <a:chExt cx="4242552" cy="20209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7930" y="5477711"/>
              <a:ext cx="4242552" cy="2020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49409" y="3986141"/>
            <a:ext cx="4082608" cy="1944781"/>
            <a:chOff x="13449409" y="3986141"/>
            <a:chExt cx="4082608" cy="19447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9409" y="3986141"/>
              <a:ext cx="4082608" cy="1944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73780" y="3791567"/>
            <a:ext cx="4242552" cy="2020972"/>
            <a:chOff x="7073780" y="3791567"/>
            <a:chExt cx="4242552" cy="20209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3780" y="3791567"/>
              <a:ext cx="4242552" cy="20209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16408" y="5930923"/>
            <a:ext cx="2997553" cy="1427907"/>
            <a:chOff x="7816408" y="5930923"/>
            <a:chExt cx="2997553" cy="14279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6408" y="5930923"/>
              <a:ext cx="2997553" cy="14279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24379" y="7310891"/>
            <a:ext cx="5868582" cy="2795543"/>
            <a:chOff x="8824379" y="7310891"/>
            <a:chExt cx="5868582" cy="27955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4379" y="7310891"/>
              <a:ext cx="5868582" cy="27955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0502" y="2630702"/>
            <a:ext cx="3367031" cy="97515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6619" y="6129462"/>
            <a:ext cx="3481298" cy="9728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4916" y="4358649"/>
            <a:ext cx="3996449" cy="147747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3138" y="4060970"/>
            <a:ext cx="2117431" cy="140034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93138" y="6199793"/>
            <a:ext cx="2305869" cy="102081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06086" y="8060181"/>
            <a:ext cx="2446450" cy="14134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99784" y="8047399"/>
            <a:ext cx="2185821" cy="1411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621" y="2572353"/>
            <a:ext cx="6722742" cy="7675266"/>
            <a:chOff x="297621" y="2572353"/>
            <a:chExt cx="6722742" cy="7675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621" y="2572353"/>
              <a:ext cx="6722742" cy="7675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262" y="6409986"/>
            <a:ext cx="3087309" cy="1091139"/>
            <a:chOff x="1367262" y="6409986"/>
            <a:chExt cx="3087309" cy="1091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262" y="6409986"/>
              <a:ext cx="3087309" cy="1091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9124" y="3735919"/>
            <a:ext cx="6171429" cy="5707890"/>
            <a:chOff x="7159124" y="3735919"/>
            <a:chExt cx="6171429" cy="5707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9124" y="3735919"/>
              <a:ext cx="6171429" cy="5707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7692" y="4000925"/>
            <a:ext cx="1492861" cy="900663"/>
            <a:chOff x="11837692" y="4000925"/>
            <a:chExt cx="1492861" cy="900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7692" y="4000925"/>
              <a:ext cx="1492861" cy="900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8472" y="7873016"/>
            <a:ext cx="3609382" cy="1358730"/>
            <a:chOff x="7308472" y="7873016"/>
            <a:chExt cx="3609382" cy="1358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8472" y="7873016"/>
              <a:ext cx="3609382" cy="1358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0364" y="2842124"/>
            <a:ext cx="4244987" cy="686079"/>
            <a:chOff x="7020364" y="2842124"/>
            <a:chExt cx="4244987" cy="686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0364" y="2842124"/>
              <a:ext cx="4244987" cy="686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7960" y="2693274"/>
            <a:ext cx="4410255" cy="9962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61137" y="7968821"/>
            <a:ext cx="4153955" cy="13853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571" y="2537362"/>
            <a:ext cx="6598572" cy="7545808"/>
            <a:chOff x="258571" y="2537362"/>
            <a:chExt cx="6598572" cy="7545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571" y="2537362"/>
              <a:ext cx="6598572" cy="7545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0364" y="2842124"/>
            <a:ext cx="4244987" cy="686079"/>
            <a:chOff x="7020364" y="2842124"/>
            <a:chExt cx="4244987" cy="686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0364" y="2842124"/>
              <a:ext cx="4244987" cy="686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0966" y="3888009"/>
            <a:ext cx="9189311" cy="5452518"/>
            <a:chOff x="7090966" y="3888009"/>
            <a:chExt cx="9189311" cy="54525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966" y="3888009"/>
              <a:ext cx="9189311" cy="5452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8294" y="7931083"/>
            <a:ext cx="3087309" cy="1091139"/>
            <a:chOff x="1388294" y="7931083"/>
            <a:chExt cx="3087309" cy="10911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294" y="7931083"/>
              <a:ext cx="3087309" cy="10911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3229" y="2813314"/>
            <a:ext cx="2523798" cy="9669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288" y="2450794"/>
            <a:ext cx="6673807" cy="7574922"/>
            <a:chOff x="164288" y="2450794"/>
            <a:chExt cx="6673807" cy="7574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88" y="2450794"/>
              <a:ext cx="6673807" cy="7574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660" y="2779559"/>
            <a:ext cx="4318360" cy="686079"/>
            <a:chOff x="6979660" y="2779559"/>
            <a:chExt cx="4318360" cy="686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660" y="2779559"/>
              <a:ext cx="4318360" cy="686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660" y="3751352"/>
            <a:ext cx="6171429" cy="5801328"/>
            <a:chOff x="6979660" y="3751352"/>
            <a:chExt cx="6171429" cy="5801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660" y="3751352"/>
              <a:ext cx="6171429" cy="5801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7692" y="4000925"/>
            <a:ext cx="1492861" cy="900663"/>
            <a:chOff x="11837692" y="4000925"/>
            <a:chExt cx="1492861" cy="900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7692" y="4000925"/>
              <a:ext cx="1492861" cy="900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966" y="7873016"/>
            <a:ext cx="4435625" cy="1460317"/>
            <a:chOff x="7090966" y="7873016"/>
            <a:chExt cx="4435625" cy="14603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0966" y="7873016"/>
              <a:ext cx="4435625" cy="1460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4963" y="7873016"/>
            <a:ext cx="3087309" cy="1091139"/>
            <a:chOff x="1274963" y="7873016"/>
            <a:chExt cx="3087309" cy="10911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963" y="7873016"/>
              <a:ext cx="3087309" cy="10911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40502" y="2696664"/>
            <a:ext cx="4261488" cy="9645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4616" y="8019616"/>
            <a:ext cx="4153955" cy="13853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288" y="2565079"/>
            <a:ext cx="6635712" cy="7682540"/>
            <a:chOff x="164288" y="2565079"/>
            <a:chExt cx="6635712" cy="7682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88" y="2565079"/>
              <a:ext cx="6635712" cy="7682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660" y="2779559"/>
            <a:ext cx="4318360" cy="686079"/>
            <a:chOff x="6979660" y="2779559"/>
            <a:chExt cx="4318360" cy="686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660" y="2779559"/>
              <a:ext cx="4318360" cy="686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262" y="6274922"/>
            <a:ext cx="3087309" cy="2826312"/>
            <a:chOff x="1367262" y="6274922"/>
            <a:chExt cx="3087309" cy="28263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262" y="6274922"/>
              <a:ext cx="3087309" cy="28263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31557" y="5660484"/>
            <a:ext cx="7816988" cy="2895181"/>
            <a:chOff x="8431557" y="5660484"/>
            <a:chExt cx="7816988" cy="28951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1557" y="5660484"/>
              <a:ext cx="7816988" cy="2895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966" y="3745812"/>
            <a:ext cx="10498170" cy="1661103"/>
            <a:chOff x="7090966" y="3745812"/>
            <a:chExt cx="10498170" cy="16611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0966" y="3745812"/>
              <a:ext cx="10498170" cy="1661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81829" y="3806764"/>
            <a:ext cx="3087309" cy="444664"/>
            <a:chOff x="10981829" y="3806764"/>
            <a:chExt cx="3087309" cy="4446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1829" y="3806764"/>
              <a:ext cx="3087309" cy="4446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0718" y="7594575"/>
            <a:ext cx="2392663" cy="1091139"/>
            <a:chOff x="10270718" y="7594575"/>
            <a:chExt cx="2392663" cy="10911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0718" y="7594575"/>
              <a:ext cx="2392663" cy="10911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8828" y="4519793"/>
            <a:ext cx="964178" cy="827081"/>
            <a:chOff x="2428828" y="4519793"/>
            <a:chExt cx="964178" cy="8270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8828" y="4519793"/>
              <a:ext cx="964178" cy="8270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235" y="1019509"/>
            <a:ext cx="1968715" cy="1770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561" y="778473"/>
            <a:ext cx="4367155" cy="9670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0502" y="2696664"/>
            <a:ext cx="4261488" cy="9645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9911" y="8757499"/>
            <a:ext cx="7032214" cy="1039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955" y="7623257"/>
            <a:ext cx="6171429" cy="2050664"/>
            <a:chOff x="764955" y="7623257"/>
            <a:chExt cx="6171429" cy="20506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955" y="7623257"/>
              <a:ext cx="6171429" cy="2050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955" y="2845528"/>
            <a:ext cx="7571760" cy="1846625"/>
            <a:chOff x="764955" y="2845528"/>
            <a:chExt cx="7571760" cy="1846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955" y="2845528"/>
              <a:ext cx="7571760" cy="1846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955" y="4692153"/>
            <a:ext cx="5103106" cy="2931104"/>
            <a:chOff x="764955" y="4692153"/>
            <a:chExt cx="5103106" cy="29311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955" y="4692153"/>
              <a:ext cx="5103106" cy="2931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2126" y="9088744"/>
            <a:ext cx="625658" cy="492648"/>
            <a:chOff x="452126" y="9088744"/>
            <a:chExt cx="625658" cy="492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126" y="9088744"/>
              <a:ext cx="625658" cy="4926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06767" y="2708041"/>
            <a:ext cx="6357288" cy="3337576"/>
            <a:chOff x="10706767" y="2708041"/>
            <a:chExt cx="6357288" cy="33375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6767" y="2708041"/>
              <a:ext cx="6357288" cy="33375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1247" y="3316864"/>
            <a:ext cx="2406096" cy="2806470"/>
            <a:chOff x="11141247" y="3316864"/>
            <a:chExt cx="2406096" cy="28064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1247" y="3316864"/>
              <a:ext cx="2406096" cy="28064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235" y="1019509"/>
            <a:ext cx="4419153" cy="17700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4377698" cy="96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3486" y="6089603"/>
            <a:ext cx="6750869" cy="14112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6416" y="9026083"/>
            <a:ext cx="7295678" cy="9751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85152" y="2793841"/>
            <a:ext cx="6666138" cy="6882444"/>
            <a:chOff x="7885152" y="2793841"/>
            <a:chExt cx="6666138" cy="6882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5152" y="2793841"/>
              <a:ext cx="6666138" cy="6882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8135" y="2685493"/>
            <a:ext cx="6175034" cy="3241893"/>
            <a:chOff x="908135" y="2685493"/>
            <a:chExt cx="6175034" cy="3241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135" y="2685493"/>
              <a:ext cx="6175034" cy="3241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5152" y="3651538"/>
            <a:ext cx="6666138" cy="878316"/>
            <a:chOff x="7885152" y="3651538"/>
            <a:chExt cx="6666138" cy="878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5152" y="3651538"/>
              <a:ext cx="6666138" cy="8783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31286" y="7284124"/>
            <a:ext cx="739933" cy="2003874"/>
            <a:chOff x="12631286" y="7284124"/>
            <a:chExt cx="739933" cy="20038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1286" y="7284124"/>
              <a:ext cx="739933" cy="2003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613" y="3428123"/>
            <a:ext cx="5803707" cy="1714734"/>
            <a:chOff x="1634613" y="3428123"/>
            <a:chExt cx="5803707" cy="1714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4613" y="3428123"/>
              <a:ext cx="5803707" cy="17147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235" y="1019509"/>
            <a:ext cx="4419153" cy="17700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561" y="778473"/>
            <a:ext cx="4377698" cy="9670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796" y="3263561"/>
            <a:ext cx="3775222" cy="1879296"/>
            <a:chOff x="1210796" y="3263561"/>
            <a:chExt cx="3775222" cy="1879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796" y="3263561"/>
              <a:ext cx="3775222" cy="1879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322" y="5073239"/>
            <a:ext cx="3855697" cy="4818574"/>
            <a:chOff x="1130322" y="5073239"/>
            <a:chExt cx="3855697" cy="4818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322" y="5073239"/>
              <a:ext cx="3855697" cy="4818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55496" y="3270001"/>
            <a:ext cx="5720100" cy="6171429"/>
            <a:chOff x="5855496" y="3270001"/>
            <a:chExt cx="572010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496" y="3270001"/>
              <a:ext cx="572010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5374" y="4322575"/>
            <a:ext cx="6221400" cy="4516984"/>
            <a:chOff x="11205374" y="4322575"/>
            <a:chExt cx="6221400" cy="45169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5374" y="4322575"/>
              <a:ext cx="6221400" cy="4516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3178" y="2549850"/>
            <a:ext cx="3445346" cy="621333"/>
            <a:chOff x="1073178" y="2549850"/>
            <a:chExt cx="3445346" cy="621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178" y="2549850"/>
              <a:ext cx="3445346" cy="621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5374" y="8045907"/>
            <a:ext cx="6269690" cy="516931"/>
            <a:chOff x="11205374" y="8045907"/>
            <a:chExt cx="6269690" cy="5169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374" y="8045907"/>
              <a:ext cx="6269690" cy="5169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759" y="1019509"/>
            <a:ext cx="1547191" cy="17700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4382850" cy="96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952" y="2402934"/>
            <a:ext cx="3647108" cy="10543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43652" y="2493065"/>
            <a:ext cx="3781824" cy="10210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783" y="3402579"/>
            <a:ext cx="3967467" cy="5323481"/>
            <a:chOff x="682783" y="3402579"/>
            <a:chExt cx="3967467" cy="5323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783" y="3402579"/>
              <a:ext cx="3967467" cy="5323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64046" y="3115641"/>
            <a:ext cx="9467855" cy="5401246"/>
            <a:chOff x="5264046" y="3115641"/>
            <a:chExt cx="9467855" cy="5401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046" y="3115641"/>
              <a:ext cx="9467855" cy="54012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8719" y="6235063"/>
            <a:ext cx="8073419" cy="2706924"/>
            <a:chOff x="9788719" y="6235063"/>
            <a:chExt cx="8073419" cy="2706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8719" y="6235063"/>
              <a:ext cx="8073419" cy="2706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2645" y="5981395"/>
            <a:ext cx="1854961" cy="507337"/>
            <a:chOff x="2362645" y="5981395"/>
            <a:chExt cx="1854961" cy="5073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2645" y="5981395"/>
              <a:ext cx="1854961" cy="5073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2828" y="8726060"/>
            <a:ext cx="2010029" cy="507337"/>
            <a:chOff x="7132828" y="8726060"/>
            <a:chExt cx="2010029" cy="5073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2828" y="8726060"/>
              <a:ext cx="2010029" cy="5073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0497" y="3252587"/>
            <a:ext cx="4534154" cy="6049073"/>
            <a:chOff x="360497" y="3252587"/>
            <a:chExt cx="4534154" cy="60490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97" y="3252587"/>
              <a:ext cx="4534154" cy="6049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58938" y="3081843"/>
            <a:ext cx="12703200" cy="6505678"/>
            <a:chOff x="5158938" y="3081843"/>
            <a:chExt cx="12703200" cy="6505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8938" y="3081843"/>
              <a:ext cx="12703200" cy="6505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65485" y="7999956"/>
            <a:ext cx="2086813" cy="516931"/>
            <a:chOff x="6465485" y="7999956"/>
            <a:chExt cx="2086813" cy="5169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5485" y="7999956"/>
              <a:ext cx="2086813" cy="5169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02123" y="7071593"/>
            <a:ext cx="772405" cy="928363"/>
            <a:chOff x="15102123" y="7071593"/>
            <a:chExt cx="772405" cy="9283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02123" y="7071593"/>
              <a:ext cx="772405" cy="9283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3110" y="7483024"/>
            <a:ext cx="546375" cy="516931"/>
            <a:chOff x="1623110" y="7483024"/>
            <a:chExt cx="546375" cy="516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3110" y="7483024"/>
              <a:ext cx="546375" cy="516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6079" y="6261027"/>
            <a:ext cx="1236565" cy="499694"/>
            <a:chOff x="1126079" y="6261027"/>
            <a:chExt cx="1236565" cy="4996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079" y="6261027"/>
              <a:ext cx="1236565" cy="49969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8561" y="778473"/>
            <a:ext cx="4372373" cy="9680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3565" y="5835933"/>
            <a:ext cx="1765507" cy="9680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283" y="1216519"/>
            <a:ext cx="12507534" cy="157765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4264" y="8616959"/>
            <a:ext cx="2072926" cy="943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225" y="1016949"/>
            <a:ext cx="3041013" cy="22354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182" y="1376135"/>
            <a:ext cx="1519544" cy="18629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1897" y="1581850"/>
            <a:ext cx="1519544" cy="18629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024" y="3855844"/>
            <a:ext cx="16999004" cy="4847373"/>
            <a:chOff x="689024" y="3855844"/>
            <a:chExt cx="16999004" cy="48473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9024" y="4658722"/>
              <a:ext cx="5272275" cy="4044494"/>
              <a:chOff x="689024" y="4658722"/>
              <a:chExt cx="5272275" cy="40444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-2122385" y="2966113"/>
                <a:ext cx="10544551" cy="808898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689024" y="4658722"/>
                <a:ext cx="5272275" cy="40444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2881" y="3860155"/>
              <a:ext cx="5268419" cy="802879"/>
              <a:chOff x="692881" y="3860155"/>
              <a:chExt cx="5268419" cy="80287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2881" y="3860155"/>
                <a:ext cx="5268419" cy="8028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17391" y="4658722"/>
              <a:ext cx="5429094" cy="4044494"/>
              <a:chOff x="12117391" y="4658722"/>
              <a:chExt cx="5429094" cy="40444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9227572" y="2966113"/>
                <a:ext cx="10858188" cy="808898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12117391" y="4658722"/>
                <a:ext cx="5429094" cy="40444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21119" y="4658722"/>
              <a:ext cx="5272275" cy="4044494"/>
              <a:chOff x="6321119" y="4658722"/>
              <a:chExt cx="5272275" cy="40444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3509710" y="2966113"/>
                <a:ext cx="10544551" cy="8088989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6321119" y="4658722"/>
                <a:ext cx="5272275" cy="40444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24975" y="3860155"/>
              <a:ext cx="5268419" cy="802879"/>
              <a:chOff x="6324975" y="3860155"/>
              <a:chExt cx="5268419" cy="80287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24975" y="3860155"/>
                <a:ext cx="5268419" cy="8028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38156" y="3855844"/>
              <a:ext cx="5408329" cy="802879"/>
              <a:chOff x="12138156" y="3855844"/>
              <a:chExt cx="5408329" cy="80287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38156" y="3855844"/>
                <a:ext cx="5408329" cy="80287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579" y="3270927"/>
              <a:ext cx="5717934" cy="331529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8446" y="3265627"/>
              <a:ext cx="4434326" cy="331529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06428" y="3226126"/>
              <a:ext cx="6873058" cy="341519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8177" y="4501748"/>
              <a:ext cx="3949521" cy="367739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45511" y="4540054"/>
              <a:ext cx="5632226" cy="339636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4327" y="3939289"/>
              <a:ext cx="4102873" cy="5075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983" y="2661144"/>
            <a:ext cx="8562874" cy="2707065"/>
            <a:chOff x="579983" y="2661144"/>
            <a:chExt cx="8562874" cy="2707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983" y="2661144"/>
              <a:ext cx="8562874" cy="2707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473" y="5828127"/>
            <a:ext cx="7101432" cy="1477003"/>
            <a:chOff x="975473" y="5828127"/>
            <a:chExt cx="7101432" cy="14770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473" y="5828127"/>
              <a:ext cx="7101432" cy="1477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983" y="5142857"/>
            <a:ext cx="1273167" cy="442813"/>
            <a:chOff x="579983" y="5142857"/>
            <a:chExt cx="1273167" cy="442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983" y="5142857"/>
              <a:ext cx="1273167" cy="44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99915" y="5828127"/>
            <a:ext cx="1094735" cy="605894"/>
            <a:chOff x="3799915" y="5828127"/>
            <a:chExt cx="1094735" cy="605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9915" y="5828127"/>
              <a:ext cx="1094735" cy="605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7498" y="2974175"/>
            <a:ext cx="833419" cy="406264"/>
            <a:chOff x="2077498" y="2974175"/>
            <a:chExt cx="833419" cy="4062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7498" y="2974175"/>
              <a:ext cx="833419" cy="406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26189" y="6566629"/>
            <a:ext cx="1273167" cy="442813"/>
            <a:chOff x="4526189" y="6566629"/>
            <a:chExt cx="1273167" cy="4428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189" y="6566629"/>
              <a:ext cx="1273167" cy="442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27" y="7305131"/>
            <a:ext cx="3871243" cy="1347513"/>
            <a:chOff x="2330527" y="7305131"/>
            <a:chExt cx="3871243" cy="1347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0527" y="7305131"/>
              <a:ext cx="3871243" cy="1347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4207" y="7294624"/>
            <a:ext cx="3359312" cy="1358020"/>
            <a:chOff x="2494207" y="7294624"/>
            <a:chExt cx="3359312" cy="13580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4207" y="7294624"/>
              <a:ext cx="3359312" cy="1358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89605" y="7708578"/>
            <a:ext cx="2086813" cy="516931"/>
            <a:chOff x="3889605" y="7708578"/>
            <a:chExt cx="2086813" cy="5169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9605" y="7708578"/>
              <a:ext cx="2086813" cy="5169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6567" y="8717030"/>
            <a:ext cx="4137605" cy="1100931"/>
            <a:chOff x="1216567" y="8717030"/>
            <a:chExt cx="4137605" cy="1100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567" y="8717030"/>
              <a:ext cx="4137605" cy="1100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9983" y="2603194"/>
            <a:ext cx="8579508" cy="2982476"/>
            <a:chOff x="579983" y="2603194"/>
            <a:chExt cx="8579508" cy="2982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9983" y="2603194"/>
              <a:ext cx="8579508" cy="2982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0825" y="5828127"/>
            <a:ext cx="8579508" cy="1326184"/>
            <a:chOff x="840825" y="5828127"/>
            <a:chExt cx="8579508" cy="13261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825" y="5828127"/>
              <a:ext cx="8579508" cy="13261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081" y="8733126"/>
            <a:ext cx="4825275" cy="1088216"/>
            <a:chOff x="974081" y="8733126"/>
            <a:chExt cx="4825275" cy="108821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4081" y="8733126"/>
              <a:ext cx="4825275" cy="10882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76418" y="9104249"/>
            <a:ext cx="3443915" cy="713711"/>
            <a:chOff x="5976418" y="9104249"/>
            <a:chExt cx="3443915" cy="7137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6418" y="9104249"/>
              <a:ext cx="3443915" cy="71371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5283" y="1216519"/>
            <a:ext cx="13112258" cy="15776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8561" y="778473"/>
            <a:ext cx="4372431" cy="96702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1711" y="3361873"/>
            <a:ext cx="7317316" cy="96801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94330" y="6167502"/>
            <a:ext cx="6520192" cy="96801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20150" y="7574502"/>
            <a:ext cx="4728821" cy="96801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57796" y="9122035"/>
            <a:ext cx="3712650" cy="9680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8135" y="2603194"/>
            <a:ext cx="6171429" cy="4275117"/>
            <a:chOff x="908135" y="2603194"/>
            <a:chExt cx="6171429" cy="4275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35" y="2603194"/>
              <a:ext cx="6171429" cy="4275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8652" y="7055374"/>
            <a:ext cx="3577070" cy="2852536"/>
            <a:chOff x="3248652" y="7055374"/>
            <a:chExt cx="3577070" cy="28525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8652" y="7055374"/>
              <a:ext cx="3577070" cy="2852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077" y="2603194"/>
            <a:ext cx="6173197" cy="4452179"/>
            <a:chOff x="858077" y="2603194"/>
            <a:chExt cx="6173197" cy="4452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077" y="2603194"/>
              <a:ext cx="6173197" cy="44521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0271" y="6339013"/>
            <a:ext cx="1933995" cy="1251946"/>
            <a:chOff x="1250271" y="6339013"/>
            <a:chExt cx="1933995" cy="1251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271" y="6339013"/>
              <a:ext cx="1933995" cy="12519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8652" y="7233973"/>
            <a:ext cx="3577070" cy="2673938"/>
            <a:chOff x="3248652" y="7233973"/>
            <a:chExt cx="3577070" cy="26739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8652" y="7233973"/>
              <a:ext cx="3577070" cy="2673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0564" y="8253454"/>
            <a:ext cx="4920982" cy="1397500"/>
            <a:chOff x="8830564" y="8253454"/>
            <a:chExt cx="4920982" cy="1397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64" y="8253454"/>
              <a:ext cx="4920982" cy="13975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4149" y="7221160"/>
            <a:ext cx="3011384" cy="3011384"/>
            <a:chOff x="6244149" y="7221160"/>
            <a:chExt cx="3011384" cy="30113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4149" y="7221160"/>
              <a:ext cx="3011384" cy="30113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08531" y="8073856"/>
            <a:ext cx="5497140" cy="1743192"/>
            <a:chOff x="8608531" y="8073856"/>
            <a:chExt cx="5497140" cy="17431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8531" y="8073856"/>
              <a:ext cx="5497140" cy="17431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30675" y="7360144"/>
            <a:ext cx="2724292" cy="713711"/>
            <a:chOff x="10930675" y="7360144"/>
            <a:chExt cx="2724292" cy="7137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0675" y="7360144"/>
              <a:ext cx="2724292" cy="7137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561" y="778473"/>
            <a:ext cx="4372431" cy="9670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09226" y="3208150"/>
            <a:ext cx="4534640" cy="9680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09226" y="4595292"/>
            <a:ext cx="6243345" cy="14042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731" y="7558844"/>
            <a:ext cx="3322585" cy="13410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7713" y="9073188"/>
            <a:ext cx="4014652" cy="7138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06396" y="6672924"/>
            <a:ext cx="2700438" cy="19915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283" y="1216519"/>
            <a:ext cx="13112258" cy="15776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354"/>
            <a:ext cx="18285714" cy="7737417"/>
            <a:chOff x="0" y="2366354"/>
            <a:chExt cx="18285714" cy="7737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6354"/>
              <a:ext cx="18285714" cy="7737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53016" y="2481877"/>
            <a:ext cx="9282420" cy="7409793"/>
            <a:chOff x="4153016" y="2481877"/>
            <a:chExt cx="9282420" cy="7409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3016" y="2481877"/>
              <a:ext cx="9282420" cy="7409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4063" y="4445070"/>
            <a:ext cx="1942857" cy="1942857"/>
            <a:chOff x="6594063" y="4445070"/>
            <a:chExt cx="1942857" cy="19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4063" y="4445070"/>
              <a:ext cx="1942857" cy="19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3797" y="3844663"/>
            <a:ext cx="5934054" cy="713711"/>
            <a:chOff x="7903797" y="3844663"/>
            <a:chExt cx="5934054" cy="713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3797" y="3844663"/>
              <a:ext cx="5934054" cy="7137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561" y="778473"/>
            <a:ext cx="4372431" cy="9670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2092" y="3820781"/>
            <a:ext cx="5777131" cy="9168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283" y="1216519"/>
            <a:ext cx="13112258" cy="15776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7729" y="-2147153"/>
            <a:ext cx="13000016" cy="12803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6520992"/>
            <a:ext cx="17152764" cy="4266309"/>
            <a:chOff x="590476" y="6520992"/>
            <a:chExt cx="17152764" cy="4266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16289" y="4457455"/>
              <a:ext cx="34305528" cy="85326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6" y="6520992"/>
              <a:ext cx="17152764" cy="42663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6775" y="6810193"/>
            <a:ext cx="7530715" cy="3616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9370" y="6603056"/>
            <a:ext cx="6222876" cy="532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320" y="4860495"/>
            <a:ext cx="3099382" cy="4526105"/>
            <a:chOff x="734320" y="4860495"/>
            <a:chExt cx="3099382" cy="4526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949685" y="2850050"/>
              <a:ext cx="6198764" cy="90522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34320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011" y="2710673"/>
            <a:ext cx="3128427" cy="3842324"/>
            <a:chOff x="724011" y="2710673"/>
            <a:chExt cx="3128427" cy="38423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011" y="2710673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139" y="6042787"/>
            <a:ext cx="870118" cy="510211"/>
            <a:chOff x="1023139" y="6042787"/>
            <a:chExt cx="870118" cy="51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139" y="6042787"/>
              <a:ext cx="870118" cy="510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626" y="3103919"/>
            <a:ext cx="2218429" cy="1990648"/>
            <a:chOff x="1155626" y="3103919"/>
            <a:chExt cx="2218429" cy="1990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626" y="3103919"/>
              <a:ext cx="2218429" cy="19906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165" y="5910562"/>
            <a:ext cx="1158060" cy="10008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090" y="5261018"/>
            <a:ext cx="1907596" cy="13090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283" y="1216519"/>
            <a:ext cx="4504277" cy="15839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70605" y="4860495"/>
            <a:ext cx="3099382" cy="4526105"/>
            <a:chOff x="4070605" y="4860495"/>
            <a:chExt cx="3099382" cy="45261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2386600" y="2850050"/>
              <a:ext cx="6198764" cy="90522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4070605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60296" y="2710673"/>
            <a:ext cx="3128427" cy="3842324"/>
            <a:chOff x="4060296" y="2710673"/>
            <a:chExt cx="3128427" cy="38423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0296" y="2710673"/>
              <a:ext cx="3128427" cy="38423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00699" y="5142427"/>
            <a:ext cx="1950585" cy="14306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80062" y="4869675"/>
            <a:ext cx="3099382" cy="4526105"/>
            <a:chOff x="7480062" y="4869675"/>
            <a:chExt cx="3099382" cy="45261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796057" y="2859231"/>
              <a:ext cx="6198764" cy="905221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480062" y="486967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69753" y="2719853"/>
            <a:ext cx="3128427" cy="3833144"/>
            <a:chOff x="7469753" y="2719853"/>
            <a:chExt cx="3128427" cy="38331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9753" y="2719853"/>
              <a:ext cx="3128427" cy="38331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77987" y="5181615"/>
            <a:ext cx="1912490" cy="14306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35198" y="4860495"/>
            <a:ext cx="3099382" cy="4526105"/>
            <a:chOff x="10935198" y="4860495"/>
            <a:chExt cx="3099382" cy="45261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251193" y="2850050"/>
              <a:ext cx="6198764" cy="905221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0935198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24889" y="2710673"/>
            <a:ext cx="3128427" cy="3842324"/>
            <a:chOff x="10924889" y="2710673"/>
            <a:chExt cx="3128427" cy="38423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24889" y="2710673"/>
              <a:ext cx="3128427" cy="38423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71951" y="5300205"/>
            <a:ext cx="1907595" cy="13090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443586" y="4860495"/>
            <a:ext cx="3099382" cy="4526105"/>
            <a:chOff x="14443586" y="4860495"/>
            <a:chExt cx="3099382" cy="45261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2759581" y="2850050"/>
              <a:ext cx="6198764" cy="905221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4443586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33277" y="2710673"/>
            <a:ext cx="3128427" cy="3842324"/>
            <a:chOff x="14433277" y="2710673"/>
            <a:chExt cx="3128427" cy="38423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33277" y="2710673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25076" y="3011215"/>
            <a:ext cx="1809353" cy="2293747"/>
            <a:chOff x="8125076" y="3011215"/>
            <a:chExt cx="1809353" cy="22937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25076" y="3011215"/>
              <a:ext cx="1809353" cy="22937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87037" y="3018092"/>
            <a:ext cx="1795704" cy="2408765"/>
            <a:chOff x="11587037" y="3018092"/>
            <a:chExt cx="1795704" cy="24087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87037" y="3018092"/>
              <a:ext cx="1795704" cy="24087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54580" y="2985193"/>
            <a:ext cx="2013008" cy="2232606"/>
            <a:chOff x="14954580" y="2985193"/>
            <a:chExt cx="2013008" cy="223260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54580" y="2985193"/>
              <a:ext cx="2013008" cy="22326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57204" y="3002672"/>
            <a:ext cx="1688713" cy="2140185"/>
            <a:chOff x="4757204" y="3002672"/>
            <a:chExt cx="1688713" cy="214018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7204" y="3002672"/>
              <a:ext cx="1688713" cy="214018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547697" y="5142427"/>
            <a:ext cx="1969633" cy="143063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5596" y="6654479"/>
            <a:ext cx="3147152" cy="20716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011557" y="6677181"/>
            <a:ext cx="3147152" cy="17503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876150" y="6654479"/>
            <a:ext cx="3147152" cy="175036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479165" y="6654479"/>
            <a:ext cx="3147152" cy="175036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69270" y="6654479"/>
            <a:ext cx="3147152" cy="17503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283" y="1216519"/>
            <a:ext cx="4109086" cy="157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2466" y="2606447"/>
            <a:ext cx="9205600" cy="2131306"/>
            <a:chOff x="582466" y="2606447"/>
            <a:chExt cx="9205600" cy="2131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66" y="2606447"/>
              <a:ext cx="9205600" cy="2131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2718" y="2241383"/>
            <a:ext cx="857458" cy="857458"/>
            <a:chOff x="1552718" y="2241383"/>
            <a:chExt cx="857458" cy="857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718" y="2241383"/>
              <a:ext cx="857458" cy="857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749" y="5100210"/>
            <a:ext cx="11640036" cy="4042140"/>
            <a:chOff x="547749" y="5100210"/>
            <a:chExt cx="11640036" cy="40421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749" y="5100210"/>
              <a:ext cx="11640036" cy="40421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440" y="2225223"/>
            <a:ext cx="1734643" cy="940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640" y="3315042"/>
            <a:ext cx="4355600" cy="108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4287" y="4737753"/>
            <a:ext cx="857458" cy="857458"/>
            <a:chOff x="1574287" y="4737753"/>
            <a:chExt cx="857458" cy="8574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287" y="4737753"/>
              <a:ext cx="857458" cy="8574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2897" y="4767654"/>
            <a:ext cx="1731376" cy="9407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049" y="5898644"/>
            <a:ext cx="3173191" cy="14522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01299" y="3672100"/>
            <a:ext cx="1212357" cy="152336"/>
            <a:chOff x="4701299" y="3672100"/>
            <a:chExt cx="1212357" cy="1523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1299" y="3672100"/>
              <a:ext cx="1212357" cy="1523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331" y="6407096"/>
            <a:ext cx="1448551" cy="152336"/>
            <a:chOff x="4495331" y="6407096"/>
            <a:chExt cx="1448551" cy="1523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95331" y="6407096"/>
              <a:ext cx="1448551" cy="1523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60902" y="2846627"/>
            <a:ext cx="3690717" cy="17674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81286" y="7177029"/>
            <a:ext cx="7920217" cy="2796300"/>
            <a:chOff x="7781286" y="7177029"/>
            <a:chExt cx="7920217" cy="27963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1286" y="7177029"/>
              <a:ext cx="7920217" cy="27963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81286" y="7102697"/>
            <a:ext cx="8579508" cy="2982476"/>
            <a:chOff x="7781286" y="7102697"/>
            <a:chExt cx="8579508" cy="29824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1286" y="7102697"/>
              <a:ext cx="8579508" cy="29824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63963" y="5455966"/>
            <a:ext cx="5651020" cy="18260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283" y="1216519"/>
            <a:ext cx="4109086" cy="157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288" y="2727674"/>
            <a:ext cx="12293872" cy="2271453"/>
            <a:chOff x="447288" y="2727674"/>
            <a:chExt cx="12293872" cy="22714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88" y="2727674"/>
              <a:ext cx="12293872" cy="2271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43" y="2298944"/>
            <a:ext cx="857458" cy="857458"/>
            <a:chOff x="1448543" y="2298944"/>
            <a:chExt cx="857458" cy="857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8543" y="2298944"/>
              <a:ext cx="857458" cy="857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7281" y="3711064"/>
            <a:ext cx="2491653" cy="152336"/>
            <a:chOff x="4917281" y="3711064"/>
            <a:chExt cx="2491653" cy="152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7281" y="3711064"/>
              <a:ext cx="2491653" cy="15233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840" y="3181940"/>
            <a:ext cx="3643550" cy="14934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768" y="2387515"/>
            <a:ext cx="1723319" cy="940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3872" y="3061814"/>
            <a:ext cx="3855993" cy="17811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7288" y="5427855"/>
            <a:ext cx="14285385" cy="2271453"/>
            <a:chOff x="447288" y="5427855"/>
            <a:chExt cx="14285385" cy="22714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288" y="5427855"/>
              <a:ext cx="14285385" cy="2271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8543" y="4999126"/>
            <a:ext cx="857458" cy="857458"/>
            <a:chOff x="1448543" y="4999126"/>
            <a:chExt cx="857458" cy="8574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8543" y="4999126"/>
              <a:ext cx="857458" cy="857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7281" y="6411245"/>
            <a:ext cx="2491653" cy="152336"/>
            <a:chOff x="4917281" y="6411245"/>
            <a:chExt cx="2491653" cy="1523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7281" y="6411245"/>
              <a:ext cx="2491653" cy="1523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6450" y="6178891"/>
            <a:ext cx="4158272" cy="1296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0784" y="5016219"/>
            <a:ext cx="1737700" cy="8835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01390" y="5509860"/>
            <a:ext cx="6345924" cy="22932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283" y="1216519"/>
            <a:ext cx="4109086" cy="157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657" y="2818197"/>
            <a:ext cx="14466432" cy="2618861"/>
            <a:chOff x="424657" y="2818197"/>
            <a:chExt cx="14466432" cy="2618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657" y="2818197"/>
              <a:ext cx="14466432" cy="2618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912" y="2389468"/>
            <a:ext cx="857458" cy="857458"/>
            <a:chOff x="1425912" y="2389468"/>
            <a:chExt cx="857458" cy="857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5912" y="2389468"/>
              <a:ext cx="857458" cy="857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94650" y="3801587"/>
            <a:ext cx="2491653" cy="152336"/>
            <a:chOff x="4894650" y="3801587"/>
            <a:chExt cx="2491653" cy="152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4650" y="3801587"/>
              <a:ext cx="2491653" cy="152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135" y="5105691"/>
            <a:ext cx="8666144" cy="4663561"/>
            <a:chOff x="908135" y="5105691"/>
            <a:chExt cx="8666144" cy="46635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135" y="5105691"/>
              <a:ext cx="8666144" cy="46635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718" y="5142857"/>
            <a:ext cx="8579508" cy="4682144"/>
            <a:chOff x="926718" y="5142857"/>
            <a:chExt cx="8579508" cy="46821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718" y="5142857"/>
              <a:ext cx="8579508" cy="46821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550" y="3457248"/>
            <a:ext cx="4527261" cy="17059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544" y="2406563"/>
            <a:ext cx="1724005" cy="8835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3155" y="3329367"/>
            <a:ext cx="6992049" cy="18062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5795" y="2627462"/>
            <a:ext cx="11698634" cy="1939080"/>
            <a:chOff x="1765795" y="2627462"/>
            <a:chExt cx="11698634" cy="1939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795" y="2627462"/>
              <a:ext cx="11698634" cy="1939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217" y="2981596"/>
            <a:ext cx="515789" cy="1196032"/>
            <a:chOff x="886217" y="2981596"/>
            <a:chExt cx="515789" cy="1196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17" y="2981596"/>
              <a:ext cx="515789" cy="1196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8970" y="5142857"/>
            <a:ext cx="727578" cy="1324226"/>
            <a:chOff x="718970" y="5142857"/>
            <a:chExt cx="727578" cy="1324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970" y="5142857"/>
              <a:ext cx="727578" cy="1324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634" y="7663228"/>
            <a:ext cx="746797" cy="1318847"/>
            <a:chOff x="867634" y="7663228"/>
            <a:chExt cx="746797" cy="1318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634" y="7663228"/>
              <a:ext cx="746797" cy="1318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85014" y="4994193"/>
            <a:ext cx="11698634" cy="1939080"/>
            <a:chOff x="1785014" y="4994193"/>
            <a:chExt cx="11698634" cy="19390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5014" y="4994193"/>
              <a:ext cx="11698634" cy="19390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47818" y="7353112"/>
            <a:ext cx="11698634" cy="2124240"/>
            <a:chOff x="1947818" y="7353112"/>
            <a:chExt cx="11698634" cy="21242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7818" y="7353112"/>
              <a:ext cx="11698634" cy="21242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3139" y="7185865"/>
            <a:ext cx="5693102" cy="2779835"/>
            <a:chOff x="9893139" y="7185865"/>
            <a:chExt cx="5693102" cy="2779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3139" y="7185865"/>
              <a:ext cx="5693102" cy="27798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235" y="1155566"/>
            <a:ext cx="10710373" cy="16390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3798" y="2885117"/>
            <a:ext cx="10238675" cy="16788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24557" y="5207595"/>
            <a:ext cx="6494580" cy="11841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43605" y="7346559"/>
            <a:ext cx="7527295" cy="22177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4970" y="2807340"/>
            <a:ext cx="1908156" cy="1712233"/>
            <a:chOff x="1074970" y="2807340"/>
            <a:chExt cx="1908156" cy="17122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970" y="2807340"/>
              <a:ext cx="1908156" cy="1712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0225" y="2491428"/>
            <a:ext cx="12950873" cy="2744344"/>
            <a:chOff x="3220225" y="2491428"/>
            <a:chExt cx="12950873" cy="2744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0225" y="2491428"/>
              <a:ext cx="12950873" cy="27443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6647" y="6154904"/>
            <a:ext cx="11867707" cy="2600353"/>
            <a:chOff x="1786647" y="6154904"/>
            <a:chExt cx="11867707" cy="26003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6647" y="6154904"/>
              <a:ext cx="11867707" cy="2600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66413" y="6013701"/>
            <a:ext cx="1624600" cy="2058931"/>
            <a:chOff x="14166413" y="6013701"/>
            <a:chExt cx="1624600" cy="20589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6413" y="6013701"/>
              <a:ext cx="1624600" cy="20589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283" y="1216519"/>
            <a:ext cx="5150458" cy="15771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580" y="6479947"/>
            <a:ext cx="11421450" cy="2067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0067" y="2080976"/>
            <a:ext cx="13241027" cy="33441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353" y="4491330"/>
            <a:ext cx="1640437" cy="11306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63884" y="7915093"/>
            <a:ext cx="1687265" cy="12287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1069" y="-2155926"/>
            <a:ext cx="13122845" cy="12789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6520992"/>
            <a:ext cx="17152764" cy="4266309"/>
            <a:chOff x="590476" y="6520992"/>
            <a:chExt cx="17152764" cy="4266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16289" y="4457455"/>
              <a:ext cx="34305528" cy="85326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6" y="6520992"/>
              <a:ext cx="17152764" cy="42663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6746" y="7366561"/>
            <a:ext cx="10060483" cy="25275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844" y="6782683"/>
            <a:ext cx="8719672" cy="51928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70109" y="2435195"/>
            <a:ext cx="7936975" cy="1465203"/>
            <a:chOff x="3170109" y="2435195"/>
            <a:chExt cx="7936975" cy="14652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0109" y="2435195"/>
              <a:ext cx="7936975" cy="1465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8470" y="4035253"/>
            <a:ext cx="10456581" cy="2928524"/>
            <a:chOff x="3658470" y="4035253"/>
            <a:chExt cx="10456581" cy="2928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8470" y="4035253"/>
              <a:ext cx="10456581" cy="2928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987" y="2245083"/>
            <a:ext cx="1455710" cy="1845427"/>
            <a:chOff x="1196987" y="2245083"/>
            <a:chExt cx="1455710" cy="1845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987" y="2245083"/>
              <a:ext cx="1455710" cy="1845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6170" y="3255706"/>
            <a:ext cx="1686807" cy="2262690"/>
            <a:chOff x="14326170" y="3255706"/>
            <a:chExt cx="1686807" cy="2262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6170" y="3255706"/>
              <a:ext cx="1686807" cy="2262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231" y="7290171"/>
            <a:ext cx="1731466" cy="1920350"/>
            <a:chOff x="921231" y="7290171"/>
            <a:chExt cx="1731466" cy="1920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231" y="7290171"/>
              <a:ext cx="1731466" cy="19203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283" y="1216519"/>
            <a:ext cx="5150458" cy="1577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561" y="778473"/>
            <a:ext cx="1785898" cy="9670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5790" y="4259268"/>
            <a:ext cx="10918762" cy="28758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734" y="2033045"/>
            <a:ext cx="11418047" cy="19924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7274" y="3943732"/>
            <a:ext cx="1478666" cy="10986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87592" y="5654562"/>
            <a:ext cx="1469704" cy="10112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4912" y="9010350"/>
            <a:ext cx="1497714" cy="10795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83616" y="6963777"/>
            <a:ext cx="11197775" cy="3136107"/>
            <a:chOff x="4183616" y="6963777"/>
            <a:chExt cx="11197775" cy="31361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3616" y="6963777"/>
              <a:ext cx="11197775" cy="31361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38177" y="6586122"/>
            <a:ext cx="10103372" cy="36569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AC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989" y="7212452"/>
            <a:ext cx="11068705" cy="1830490"/>
            <a:chOff x="688989" y="7212452"/>
            <a:chExt cx="11068705" cy="1830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15493" y="6327077"/>
              <a:ext cx="22137411" cy="36609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989" y="7212452"/>
              <a:ext cx="11068705" cy="1830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9129" y="6044825"/>
            <a:ext cx="7204050" cy="7204050"/>
            <a:chOff x="14499129" y="6044825"/>
            <a:chExt cx="7204050" cy="72040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4743" y="3046983"/>
              <a:ext cx="14408100" cy="144081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9129" y="6044825"/>
              <a:ext cx="7204050" cy="7204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989" y="7212452"/>
            <a:ext cx="16907735" cy="2309019"/>
            <a:chOff x="688989" y="7212452"/>
            <a:chExt cx="16907735" cy="2309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676528" y="6117536"/>
              <a:ext cx="33815471" cy="46180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989" y="7212452"/>
              <a:ext cx="16907735" cy="2309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87262" y="458116"/>
            <a:ext cx="679269" cy="679269"/>
            <a:chOff x="16987262" y="458116"/>
            <a:chExt cx="679269" cy="679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7262" y="458116"/>
              <a:ext cx="679269" cy="679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25810" y="-6965063"/>
            <a:ext cx="11837880" cy="9627281"/>
            <a:chOff x="-5525810" y="-6965063"/>
            <a:chExt cx="11837880" cy="9627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969090" y="-10971292"/>
              <a:ext cx="23675761" cy="192545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525810" y="-6965063"/>
              <a:ext cx="11837880" cy="9627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0737" y="3781034"/>
            <a:ext cx="5357514" cy="5261908"/>
            <a:chOff x="10820737" y="3781034"/>
            <a:chExt cx="5357514" cy="52619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7843" y="1235943"/>
              <a:ext cx="10715028" cy="1052381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0737" y="3781034"/>
              <a:ext cx="5357514" cy="52619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4688" y="8405693"/>
            <a:ext cx="7765551" cy="11317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59544" y="7661174"/>
            <a:ext cx="2188238" cy="12762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588" y="6434855"/>
            <a:ext cx="9688561" cy="57907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7410" y="5233286"/>
            <a:ext cx="9018573" cy="1709929"/>
            <a:chOff x="967410" y="5233286"/>
            <a:chExt cx="9018573" cy="17099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92358" y="5233286"/>
              <a:ext cx="801329" cy="860018"/>
              <a:chOff x="5892358" y="5233286"/>
              <a:chExt cx="801329" cy="8600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92358" y="5233286"/>
                <a:ext cx="801329" cy="86001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8712" y="5178474"/>
              <a:ext cx="5688363" cy="135486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034" y="5851947"/>
              <a:ext cx="9730284" cy="1621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53385" y="-88022"/>
            <a:ext cx="6603265" cy="19162266"/>
            <a:chOff x="12253385" y="-88022"/>
            <a:chExt cx="6603265" cy="19162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900000">
              <a:off x="7943186" y="-10016432"/>
              <a:ext cx="13206529" cy="383245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900000">
              <a:off x="12253385" y="-88022"/>
              <a:ext cx="6603265" cy="19162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53681" y="3011881"/>
            <a:ext cx="6603265" cy="19162266"/>
            <a:chOff x="13153681" y="3011881"/>
            <a:chExt cx="6603265" cy="19162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900000">
              <a:off x="8843482" y="-6916529"/>
              <a:ext cx="13206529" cy="3832453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900000">
              <a:off x="13153681" y="3011881"/>
              <a:ext cx="6603265" cy="191622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043" y="1193662"/>
            <a:ext cx="5883496" cy="16380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561" y="778473"/>
            <a:ext cx="2827164" cy="964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77852" y="2676524"/>
            <a:ext cx="14824529" cy="7239886"/>
            <a:chOff x="3377852" y="2676524"/>
            <a:chExt cx="14824529" cy="72398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7852" y="2676524"/>
              <a:ext cx="14824529" cy="7239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06423" y="2861736"/>
            <a:ext cx="747148" cy="352645"/>
            <a:chOff x="4306423" y="2861736"/>
            <a:chExt cx="747148" cy="3526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6423" y="2861736"/>
              <a:ext cx="747148" cy="352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3095" y="2861736"/>
            <a:ext cx="747148" cy="352645"/>
            <a:chOff x="5113095" y="2861736"/>
            <a:chExt cx="747148" cy="3526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3095" y="2861736"/>
              <a:ext cx="747148" cy="3526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60243" y="2861736"/>
            <a:ext cx="747148" cy="352645"/>
            <a:chOff x="5860243" y="2861736"/>
            <a:chExt cx="747148" cy="3526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0243" y="2861736"/>
              <a:ext cx="747148" cy="3526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7292" y="3516329"/>
            <a:ext cx="6171429" cy="2064623"/>
            <a:chOff x="197292" y="3516329"/>
            <a:chExt cx="6171429" cy="20646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292" y="3516329"/>
              <a:ext cx="6171429" cy="2064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3333" y="5629868"/>
            <a:ext cx="5120229" cy="1703623"/>
            <a:chOff x="873333" y="5629868"/>
            <a:chExt cx="5120229" cy="17036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333" y="5629868"/>
              <a:ext cx="5120229" cy="17036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4206" y="6973441"/>
            <a:ext cx="5557599" cy="3274178"/>
            <a:chOff x="504206" y="6973441"/>
            <a:chExt cx="5557599" cy="32741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4206" y="6973441"/>
              <a:ext cx="5557599" cy="3274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68720" y="1584313"/>
            <a:ext cx="9029718" cy="621333"/>
            <a:chOff x="6368720" y="1584313"/>
            <a:chExt cx="9029718" cy="621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8720" y="1584313"/>
              <a:ext cx="9029718" cy="6213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91167" y="1386610"/>
            <a:ext cx="9566876" cy="1316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2828" y="4764080"/>
            <a:ext cx="9974297" cy="2297528"/>
            <a:chOff x="7442828" y="4764080"/>
            <a:chExt cx="9974297" cy="22975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828" y="4764080"/>
              <a:ext cx="9974297" cy="2297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9564" y="2429188"/>
            <a:ext cx="6839455" cy="7691468"/>
            <a:chOff x="279564" y="2429188"/>
            <a:chExt cx="6839455" cy="76914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564" y="2429188"/>
              <a:ext cx="6839455" cy="76914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561" y="778473"/>
            <a:ext cx="2827164" cy="9645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807" y="1205840"/>
            <a:ext cx="7968543" cy="1628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216" y="3167136"/>
            <a:ext cx="10838632" cy="16317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1252" y="2631144"/>
            <a:ext cx="11209524" cy="7771372"/>
            <a:chOff x="-471252" y="2631144"/>
            <a:chExt cx="11209524" cy="77713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49804" y="2631144"/>
              <a:ext cx="10843496" cy="578999"/>
              <a:chOff x="-349804" y="2631144"/>
              <a:chExt cx="10843496" cy="5789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49804" y="2631144"/>
                <a:ext cx="10843496" cy="5789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71252" y="9983469"/>
              <a:ext cx="11207841" cy="416531"/>
              <a:chOff x="-471252" y="9983469"/>
              <a:chExt cx="11207841" cy="41653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71252" y="9983469"/>
                <a:ext cx="11207841" cy="41653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043" y="1193662"/>
            <a:ext cx="7966534" cy="16380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561" y="778473"/>
            <a:ext cx="2827164" cy="964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52557" y="2631144"/>
            <a:ext cx="7766007" cy="3714459"/>
            <a:chOff x="7652557" y="2631144"/>
            <a:chExt cx="7766007" cy="37144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2557" y="2631144"/>
              <a:ext cx="7766007" cy="37144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2885" y="4785218"/>
            <a:ext cx="7098869" cy="5003240"/>
            <a:chOff x="10452885" y="4785218"/>
            <a:chExt cx="7098869" cy="5003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2885" y="4785218"/>
              <a:ext cx="7098869" cy="50032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4709" y="2804114"/>
            <a:ext cx="3221113" cy="516931"/>
            <a:chOff x="8994709" y="2804114"/>
            <a:chExt cx="3221113" cy="5169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4709" y="2804114"/>
              <a:ext cx="3221113" cy="5169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5160" y="2459238"/>
            <a:ext cx="6972635" cy="7443505"/>
            <a:chOff x="325160" y="2459238"/>
            <a:chExt cx="6972635" cy="7443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160" y="2459238"/>
              <a:ext cx="6972635" cy="7443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" y="2426708"/>
            <a:ext cx="18285714" cy="7945394"/>
            <a:chOff x="76190" y="2426708"/>
            <a:chExt cx="18285714" cy="7945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" y="2426708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1191" y="5646350"/>
            <a:ext cx="2390887" cy="1257144"/>
            <a:chOff x="401191" y="5646350"/>
            <a:chExt cx="2390887" cy="1257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191" y="5646350"/>
              <a:ext cx="2390887" cy="1257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28702" y="5269113"/>
            <a:ext cx="4099429" cy="2049714"/>
            <a:chOff x="2928702" y="5269113"/>
            <a:chExt cx="4099429" cy="2049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8702" y="5269113"/>
              <a:ext cx="4099429" cy="2049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2077" y="7560878"/>
            <a:ext cx="3116387" cy="2029015"/>
            <a:chOff x="2792077" y="7560878"/>
            <a:chExt cx="3116387" cy="2029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077" y="7560878"/>
              <a:ext cx="3116387" cy="2029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7143" y="5801998"/>
            <a:ext cx="3063841" cy="1194813"/>
            <a:chOff x="12467143" y="5801998"/>
            <a:chExt cx="3063841" cy="11948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7143" y="5801998"/>
              <a:ext cx="3063841" cy="1194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7218" y="4513167"/>
            <a:ext cx="3827532" cy="952630"/>
            <a:chOff x="13617218" y="4513167"/>
            <a:chExt cx="3827532" cy="9526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7218" y="4513167"/>
              <a:ext cx="3827532" cy="9526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40350" y="4146502"/>
            <a:ext cx="3340343" cy="1319295"/>
            <a:chOff x="7840350" y="4146502"/>
            <a:chExt cx="3340343" cy="1319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0350" y="4146502"/>
              <a:ext cx="3340343" cy="1319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55971" y="7318827"/>
            <a:ext cx="3604105" cy="1064651"/>
            <a:chOff x="12755971" y="7318827"/>
            <a:chExt cx="3604105" cy="10646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55971" y="7318827"/>
              <a:ext cx="3604105" cy="1064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266" y="3921573"/>
            <a:ext cx="3543575" cy="1221284"/>
            <a:chOff x="754266" y="3921573"/>
            <a:chExt cx="3543575" cy="12212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266" y="3921573"/>
              <a:ext cx="3543575" cy="122128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9566" y="1254614"/>
            <a:ext cx="2940934" cy="15771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561" y="778473"/>
            <a:ext cx="2827164" cy="9645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57627" y="3291522"/>
            <a:ext cx="2970503" cy="1851335"/>
            <a:chOff x="4057627" y="3291522"/>
            <a:chExt cx="2970503" cy="18513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7627" y="3291522"/>
              <a:ext cx="2970503" cy="1851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27314" y="6274922"/>
            <a:ext cx="3453378" cy="2163105"/>
            <a:chOff x="7727314" y="6274922"/>
            <a:chExt cx="3453378" cy="21631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7314" y="6274922"/>
              <a:ext cx="3453378" cy="2163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61530" y="-2170572"/>
            <a:ext cx="13030995" cy="1285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6520992"/>
            <a:ext cx="17152764" cy="4266309"/>
            <a:chOff x="590476" y="6520992"/>
            <a:chExt cx="17152764" cy="4266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16289" y="4457455"/>
              <a:ext cx="34305528" cy="85326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6" y="6520992"/>
              <a:ext cx="17152764" cy="42663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5579" y="6587017"/>
            <a:ext cx="6167436" cy="42733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844" y="6782682"/>
            <a:ext cx="10301814" cy="51928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02226"/>
            <a:ext cx="18285714" cy="7945394"/>
            <a:chOff x="0" y="2302226"/>
            <a:chExt cx="18285714" cy="7945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2226"/>
              <a:ext cx="18285714" cy="7945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3075" y="6636827"/>
            <a:ext cx="7907069" cy="3197152"/>
            <a:chOff x="7683075" y="6636827"/>
            <a:chExt cx="7907069" cy="31971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3075" y="6636827"/>
              <a:ext cx="7907069" cy="3197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6408" y="6732065"/>
            <a:ext cx="7156569" cy="2880519"/>
            <a:chOff x="7816408" y="6732065"/>
            <a:chExt cx="7156569" cy="2880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6408" y="6732065"/>
              <a:ext cx="7156569" cy="2880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5468" y="4522536"/>
            <a:ext cx="7442283" cy="1714291"/>
            <a:chOff x="7915468" y="4522536"/>
            <a:chExt cx="7442283" cy="1714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5468" y="4522536"/>
              <a:ext cx="7442283" cy="1714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699" y="2397464"/>
            <a:ext cx="6995967" cy="7678727"/>
            <a:chOff x="470699" y="2397464"/>
            <a:chExt cx="6995967" cy="7678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699" y="2397464"/>
              <a:ext cx="6995967" cy="7678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759" y="1155567"/>
            <a:ext cx="5999810" cy="16285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561" y="778473"/>
            <a:ext cx="4314793" cy="9670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2024-03-06T09:33:12Z</dcterms:created>
  <dcterms:modified xsi:type="dcterms:W3CDTF">2024-03-06T09:33:12Z</dcterms:modified>
</cp:coreProperties>
</file>